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22" Type="http://schemas.openxmlformats.org/officeDocument/2006/relationships/slide" Target="slides/slide17.xml"/><Relationship Id="rId10" Type="http://schemas.openxmlformats.org/officeDocument/2006/relationships/slide" Target="slides/slide5.xml"/><Relationship Id="rId21" Type="http://schemas.openxmlformats.org/officeDocument/2006/relationships/slide" Target="slides/slide16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2cc74c0fc1_1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32cc74c0fc1_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2cc74c0fc1_1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32cc74c0fc1_1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2cc74c0fc1_1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32cc74c0fc1_1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2c6f8e798b_6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32c6f8e798b_6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2cc74c0fc1_1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2cc74c0fc1_1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2c6f8e798b_6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2c6f8e798b_6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32c6f8e798b_6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32c6f8e798b_6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2cc74c0fc1_2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32cc74c0fc1_2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2c6f8e798b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2c6f8e798b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2c6f8e798b_6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32c6f8e798b_6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2c6f8e798b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2c6f8e798b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2c6f8e798b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32c6f8e798b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2c6f8e798b_1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32c6f8e798b_1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2c6f8e798b_1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2c6f8e798b_1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2cc74c0fc1_1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32cc74c0fc1_1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2c6f8e798b_6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2c6f8e798b_6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1.png"/><Relationship Id="rId4" Type="http://schemas.openxmlformats.org/officeDocument/2006/relationships/image" Target="../media/image1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.png"/><Relationship Id="rId4" Type="http://schemas.openxmlformats.org/officeDocument/2006/relationships/image" Target="../media/image23.png"/><Relationship Id="rId10" Type="http://schemas.openxmlformats.org/officeDocument/2006/relationships/image" Target="../media/image30.png"/><Relationship Id="rId9" Type="http://schemas.openxmlformats.org/officeDocument/2006/relationships/image" Target="../media/image29.png"/><Relationship Id="rId5" Type="http://schemas.openxmlformats.org/officeDocument/2006/relationships/image" Target="../media/image27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2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28.png"/><Relationship Id="rId5" Type="http://schemas.openxmlformats.org/officeDocument/2006/relationships/image" Target="../media/image2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6.png"/><Relationship Id="rId5" Type="http://schemas.openxmlformats.org/officeDocument/2006/relationships/image" Target="../media/image22.png"/><Relationship Id="rId6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Relationship Id="rId4" Type="http://schemas.openxmlformats.org/officeDocument/2006/relationships/image" Target="../media/image7.png"/><Relationship Id="rId5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Relationship Id="rId4" Type="http://schemas.openxmlformats.org/officeDocument/2006/relationships/image" Target="../media/image17.png"/><Relationship Id="rId5" Type="http://schemas.openxmlformats.org/officeDocument/2006/relationships/image" Target="../media/image12.png"/><Relationship Id="rId6" Type="http://schemas.openxmlformats.org/officeDocument/2006/relationships/image" Target="../media/image14.png"/><Relationship Id="rId7" Type="http://schemas.openxmlformats.org/officeDocument/2006/relationships/image" Target="../media/image13.png"/><Relationship Id="rId8" Type="http://schemas.openxmlformats.org/officeDocument/2006/relationships/image" Target="../media/image1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 amt="45000"/>
          </a:blip>
          <a:stretch>
            <a:fillRect/>
          </a:stretch>
        </p:blipFill>
        <p:spPr>
          <a:xfrm>
            <a:off x="2277775" y="167350"/>
            <a:ext cx="4463974" cy="4463974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>
            <p:ph type="ctrTitle"/>
          </p:nvPr>
        </p:nvSpPr>
        <p:spPr>
          <a:xfrm>
            <a:off x="1844113" y="2107350"/>
            <a:ext cx="5331300" cy="92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 sz="4780">
                <a:solidFill>
                  <a:srgbClr val="F3F3F3"/>
                </a:solidFill>
              </a:rPr>
              <a:t>VivesBank</a:t>
            </a:r>
            <a:r>
              <a:rPr lang="es" sz="4780">
                <a:solidFill>
                  <a:srgbClr val="F3F3F3"/>
                </a:solidFill>
              </a:rPr>
              <a:t>.Net</a:t>
            </a:r>
            <a:endParaRPr sz="4780">
              <a:solidFill>
                <a:srgbClr val="F3F3F3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"/>
          <p:cNvSpPr txBox="1"/>
          <p:nvPr>
            <p:ph type="ctrTitle"/>
          </p:nvPr>
        </p:nvSpPr>
        <p:spPr>
          <a:xfrm>
            <a:off x="432300" y="319700"/>
            <a:ext cx="3862500" cy="437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3102">
                <a:solidFill>
                  <a:srgbClr val="F3F3F3"/>
                </a:solidFill>
              </a:rPr>
              <a:t>UserId</a:t>
            </a:r>
            <a:endParaRPr sz="3102">
              <a:solidFill>
                <a:srgbClr val="F3F3F3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3102">
                <a:solidFill>
                  <a:srgbClr val="F3F3F3"/>
                </a:solidFill>
              </a:rPr>
              <a:t>FullName</a:t>
            </a:r>
            <a:endParaRPr sz="3102">
              <a:solidFill>
                <a:srgbClr val="F3F3F3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3102">
                <a:solidFill>
                  <a:srgbClr val="F3F3F3"/>
                </a:solidFill>
              </a:rPr>
              <a:t>Adress</a:t>
            </a:r>
            <a:endParaRPr sz="3102">
              <a:solidFill>
                <a:srgbClr val="F3F3F3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3102">
                <a:solidFill>
                  <a:srgbClr val="F3F3F3"/>
                </a:solidFill>
              </a:rPr>
              <a:t>Photo</a:t>
            </a:r>
            <a:endParaRPr sz="3102">
              <a:solidFill>
                <a:srgbClr val="F3F3F3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3102">
                <a:solidFill>
                  <a:srgbClr val="F3F3F3"/>
                </a:solidFill>
              </a:rPr>
              <a:t>PhotoDni</a:t>
            </a:r>
            <a:endParaRPr sz="3102">
              <a:solidFill>
                <a:srgbClr val="F3F3F3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3102">
                <a:solidFill>
                  <a:srgbClr val="F3F3F3"/>
                </a:solidFill>
              </a:rPr>
              <a:t>AccountsIds</a:t>
            </a:r>
            <a:endParaRPr sz="3102">
              <a:solidFill>
                <a:srgbClr val="F3F3F3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 sz="3102">
                <a:solidFill>
                  <a:srgbClr val="F3F3F3"/>
                </a:solidFill>
              </a:rPr>
              <a:t>CreatedAt</a:t>
            </a:r>
            <a:endParaRPr sz="3102">
              <a:solidFill>
                <a:srgbClr val="F3F3F3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 sz="3102">
                <a:solidFill>
                  <a:srgbClr val="F3F3F3"/>
                </a:solidFill>
              </a:rPr>
              <a:t>UpdatedAt </a:t>
            </a:r>
            <a:endParaRPr sz="3102">
              <a:solidFill>
                <a:srgbClr val="F3F3F3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 sz="3102">
                <a:solidFill>
                  <a:srgbClr val="F3F3F3"/>
                </a:solidFill>
              </a:rPr>
              <a:t>IsDeleted </a:t>
            </a:r>
            <a:endParaRPr sz="3102">
              <a:solidFill>
                <a:srgbClr val="F3F3F3"/>
              </a:solidFill>
            </a:endParaRPr>
          </a:p>
        </p:txBody>
      </p:sp>
      <p:pic>
        <p:nvPicPr>
          <p:cNvPr id="117" name="Google Shape;11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4925" y="864450"/>
            <a:ext cx="3414600" cy="341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3"/>
          <p:cNvSpPr txBox="1"/>
          <p:nvPr>
            <p:ph type="ctrTitle"/>
          </p:nvPr>
        </p:nvSpPr>
        <p:spPr>
          <a:xfrm>
            <a:off x="4623325" y="461625"/>
            <a:ext cx="3862500" cy="41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902">
                <a:solidFill>
                  <a:srgbClr val="F3F3F3"/>
                </a:solidFill>
              </a:rPr>
              <a:t>Id</a:t>
            </a:r>
            <a:endParaRPr sz="2902">
              <a:solidFill>
                <a:srgbClr val="F3F3F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902">
                <a:solidFill>
                  <a:srgbClr val="F3F3F3"/>
                </a:solidFill>
              </a:rPr>
              <a:t>Name</a:t>
            </a:r>
            <a:endParaRPr sz="2902">
              <a:solidFill>
                <a:srgbClr val="F3F3F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902">
                <a:solidFill>
                  <a:srgbClr val="F3F3F3"/>
                </a:solidFill>
              </a:rPr>
              <a:t>ProductType</a:t>
            </a:r>
            <a:endParaRPr sz="2902">
              <a:solidFill>
                <a:srgbClr val="F3F3F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902">
                <a:solidFill>
                  <a:srgbClr val="F3F3F3"/>
                </a:solidFill>
              </a:rPr>
              <a:t>Type( </a:t>
            </a:r>
            <a:endParaRPr sz="2902">
              <a:solidFill>
                <a:srgbClr val="F3F3F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902">
                <a:solidFill>
                  <a:srgbClr val="F3F3F3"/>
                </a:solidFill>
              </a:rPr>
              <a:t>BankAccount,</a:t>
            </a:r>
            <a:endParaRPr sz="2902">
              <a:solidFill>
                <a:srgbClr val="F3F3F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902">
                <a:solidFill>
                  <a:srgbClr val="F3F3F3"/>
                </a:solidFill>
              </a:rPr>
              <a:t>CreditCard)</a:t>
            </a:r>
            <a:endParaRPr sz="2902">
              <a:solidFill>
                <a:srgbClr val="F3F3F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 sz="2902">
                <a:solidFill>
                  <a:srgbClr val="F3F3F3"/>
                </a:solidFill>
              </a:rPr>
              <a:t>CreatedAt</a:t>
            </a:r>
            <a:endParaRPr sz="2902">
              <a:solidFill>
                <a:srgbClr val="F3F3F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 sz="2902">
                <a:solidFill>
                  <a:srgbClr val="F3F3F3"/>
                </a:solidFill>
              </a:rPr>
              <a:t>UpdatedAt </a:t>
            </a:r>
            <a:endParaRPr sz="2902">
              <a:solidFill>
                <a:srgbClr val="F3F3F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 sz="2902">
                <a:solidFill>
                  <a:srgbClr val="F3F3F3"/>
                </a:solidFill>
              </a:rPr>
              <a:t>IsDeleted </a:t>
            </a:r>
            <a:endParaRPr sz="2902">
              <a:solidFill>
                <a:srgbClr val="F3F3F3"/>
              </a:solidFill>
            </a:endParaRPr>
          </a:p>
        </p:txBody>
      </p:sp>
      <p:pic>
        <p:nvPicPr>
          <p:cNvPr id="123" name="Google Shape;12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4225" y="1193988"/>
            <a:ext cx="2755525" cy="2755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4"/>
          <p:cNvSpPr txBox="1"/>
          <p:nvPr>
            <p:ph type="ctrTitle"/>
          </p:nvPr>
        </p:nvSpPr>
        <p:spPr>
          <a:xfrm>
            <a:off x="1186950" y="351700"/>
            <a:ext cx="3145800" cy="440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2802">
                <a:solidFill>
                  <a:srgbClr val="F3F3F3"/>
                </a:solidFill>
              </a:rPr>
              <a:t>ProductId</a:t>
            </a:r>
            <a:endParaRPr sz="2802">
              <a:solidFill>
                <a:srgbClr val="F3F3F3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2802">
                <a:solidFill>
                  <a:srgbClr val="F3F3F3"/>
                </a:solidFill>
              </a:rPr>
              <a:t>ClientId</a:t>
            </a:r>
            <a:endParaRPr sz="2802">
              <a:solidFill>
                <a:srgbClr val="F3F3F3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2802">
                <a:solidFill>
                  <a:srgbClr val="F3F3F3"/>
                </a:solidFill>
              </a:rPr>
              <a:t>TarjetaId</a:t>
            </a:r>
            <a:endParaRPr sz="2802">
              <a:solidFill>
                <a:srgbClr val="F3F3F3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2802">
                <a:solidFill>
                  <a:srgbClr val="F3F3F3"/>
                </a:solidFill>
              </a:rPr>
              <a:t>IBAN</a:t>
            </a:r>
            <a:endParaRPr sz="2802">
              <a:solidFill>
                <a:srgbClr val="F3F3F3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2802">
                <a:solidFill>
                  <a:srgbClr val="F3F3F3"/>
                </a:solidFill>
              </a:rPr>
              <a:t>Balance</a:t>
            </a:r>
            <a:endParaRPr sz="2802">
              <a:solidFill>
                <a:srgbClr val="F3F3F3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2802">
                <a:solidFill>
                  <a:srgbClr val="F3F3F3"/>
                </a:solidFill>
              </a:rPr>
              <a:t>AccountType</a:t>
            </a:r>
            <a:endParaRPr sz="2802">
              <a:solidFill>
                <a:srgbClr val="F3F3F3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2802">
                <a:solidFill>
                  <a:srgbClr val="F3F3F3"/>
                </a:solidFill>
              </a:rPr>
              <a:t>InterestRate</a:t>
            </a:r>
            <a:endParaRPr sz="2802">
              <a:solidFill>
                <a:srgbClr val="F3F3F3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 sz="2802">
                <a:solidFill>
                  <a:srgbClr val="F3F3F3"/>
                </a:solidFill>
              </a:rPr>
              <a:t>CreatedAt</a:t>
            </a:r>
            <a:endParaRPr sz="2802">
              <a:solidFill>
                <a:srgbClr val="F3F3F3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 sz="2802">
                <a:solidFill>
                  <a:srgbClr val="F3F3F3"/>
                </a:solidFill>
              </a:rPr>
              <a:t>UpdatedAt </a:t>
            </a:r>
            <a:endParaRPr sz="2802">
              <a:solidFill>
                <a:srgbClr val="F3F3F3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 sz="2802">
                <a:solidFill>
                  <a:srgbClr val="F3F3F3"/>
                </a:solidFill>
              </a:rPr>
              <a:t>IsDeleted </a:t>
            </a:r>
            <a:endParaRPr sz="2802">
              <a:solidFill>
                <a:srgbClr val="F3F3F3"/>
              </a:solidFill>
            </a:endParaRPr>
          </a:p>
        </p:txBody>
      </p:sp>
      <p:pic>
        <p:nvPicPr>
          <p:cNvPr id="129" name="Google Shape;12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05775" y="1236423"/>
            <a:ext cx="3222775" cy="322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5"/>
          <p:cNvSpPr txBox="1"/>
          <p:nvPr>
            <p:ph type="ctrTitle"/>
          </p:nvPr>
        </p:nvSpPr>
        <p:spPr>
          <a:xfrm>
            <a:off x="4050250" y="385650"/>
            <a:ext cx="5257500" cy="437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 sz="3502">
                <a:solidFill>
                  <a:srgbClr val="F3F3F3"/>
                </a:solidFill>
              </a:rPr>
              <a:t>AccountId</a:t>
            </a:r>
            <a:endParaRPr sz="3502">
              <a:solidFill>
                <a:srgbClr val="F3F3F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 sz="3502">
                <a:solidFill>
                  <a:srgbClr val="F3F3F3"/>
                </a:solidFill>
              </a:rPr>
              <a:t>CardNumber</a:t>
            </a:r>
            <a:endParaRPr sz="3502">
              <a:solidFill>
                <a:srgbClr val="F3F3F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 sz="3502">
                <a:solidFill>
                  <a:srgbClr val="F3F3F3"/>
                </a:solidFill>
              </a:rPr>
              <a:t>Pin</a:t>
            </a:r>
            <a:endParaRPr sz="3502">
              <a:solidFill>
                <a:srgbClr val="F3F3F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 sz="3502">
                <a:solidFill>
                  <a:srgbClr val="F3F3F3"/>
                </a:solidFill>
              </a:rPr>
              <a:t>Cvc</a:t>
            </a:r>
            <a:endParaRPr sz="3502">
              <a:solidFill>
                <a:srgbClr val="F3F3F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 sz="3502">
                <a:solidFill>
                  <a:srgbClr val="F3F3F3"/>
                </a:solidFill>
              </a:rPr>
              <a:t>ExpirationDate</a:t>
            </a:r>
            <a:endParaRPr sz="3502">
              <a:solidFill>
                <a:srgbClr val="F3F3F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 sz="3502">
                <a:solidFill>
                  <a:srgbClr val="F3F3F3"/>
                </a:solidFill>
              </a:rPr>
              <a:t>CreatedAt</a:t>
            </a:r>
            <a:endParaRPr sz="3502">
              <a:solidFill>
                <a:srgbClr val="F3F3F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 sz="3502">
                <a:solidFill>
                  <a:srgbClr val="F3F3F3"/>
                </a:solidFill>
              </a:rPr>
              <a:t>UpdatedAt </a:t>
            </a:r>
            <a:endParaRPr sz="3502">
              <a:solidFill>
                <a:srgbClr val="F3F3F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 sz="3502">
                <a:solidFill>
                  <a:srgbClr val="F3F3F3"/>
                </a:solidFill>
              </a:rPr>
              <a:t>IsDeleted </a:t>
            </a:r>
            <a:endParaRPr sz="3502">
              <a:solidFill>
                <a:srgbClr val="F3F3F3"/>
              </a:solidFill>
            </a:endParaRPr>
          </a:p>
        </p:txBody>
      </p:sp>
      <p:pic>
        <p:nvPicPr>
          <p:cNvPr id="135" name="Google Shape;13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850" y="999450"/>
            <a:ext cx="3388200" cy="338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6"/>
          <p:cNvSpPr txBox="1"/>
          <p:nvPr>
            <p:ph type="ctrTitle"/>
          </p:nvPr>
        </p:nvSpPr>
        <p:spPr>
          <a:xfrm>
            <a:off x="4535400" y="277050"/>
            <a:ext cx="3862500" cy="4589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902">
                <a:solidFill>
                  <a:srgbClr val="F3F3F3"/>
                </a:solidFill>
              </a:rPr>
              <a:t>Id</a:t>
            </a:r>
            <a:endParaRPr sz="2902">
              <a:solidFill>
                <a:srgbClr val="F3F3F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902">
                <a:solidFill>
                  <a:srgbClr val="F3F3F3"/>
                </a:solidFill>
              </a:rPr>
              <a:t>ClienteGuid</a:t>
            </a:r>
            <a:endParaRPr sz="2902">
              <a:solidFill>
                <a:srgbClr val="F3F3F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902">
                <a:solidFill>
                  <a:srgbClr val="F3F3F3"/>
                </a:solidFill>
              </a:rPr>
              <a:t>Domiciliacion</a:t>
            </a:r>
            <a:endParaRPr sz="2902">
              <a:solidFill>
                <a:srgbClr val="F3F3F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902">
                <a:solidFill>
                  <a:srgbClr val="F3F3F3"/>
                </a:solidFill>
              </a:rPr>
              <a:t>IngresoDeNomina</a:t>
            </a:r>
            <a:endParaRPr sz="2902">
              <a:solidFill>
                <a:srgbClr val="F3F3F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902">
                <a:solidFill>
                  <a:srgbClr val="F3F3F3"/>
                </a:solidFill>
              </a:rPr>
              <a:t>PhotoDni</a:t>
            </a:r>
            <a:endParaRPr sz="2902">
              <a:solidFill>
                <a:srgbClr val="F3F3F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902">
                <a:solidFill>
                  <a:srgbClr val="F3F3F3"/>
                </a:solidFill>
              </a:rPr>
              <a:t>PagoConTarjeta</a:t>
            </a:r>
            <a:endParaRPr sz="2902">
              <a:solidFill>
                <a:srgbClr val="F3F3F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902">
                <a:solidFill>
                  <a:srgbClr val="F3F3F3"/>
                </a:solidFill>
              </a:rPr>
              <a:t>Transferencia</a:t>
            </a:r>
            <a:endParaRPr sz="2902">
              <a:solidFill>
                <a:srgbClr val="F3F3F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 sz="2902">
                <a:solidFill>
                  <a:srgbClr val="F3F3F3"/>
                </a:solidFill>
              </a:rPr>
              <a:t>CreatedAt</a:t>
            </a:r>
            <a:endParaRPr sz="2902">
              <a:solidFill>
                <a:srgbClr val="F3F3F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 sz="2902">
                <a:solidFill>
                  <a:srgbClr val="F3F3F3"/>
                </a:solidFill>
              </a:rPr>
              <a:t>UpdatedAt </a:t>
            </a:r>
            <a:endParaRPr sz="2902">
              <a:solidFill>
                <a:srgbClr val="F3F3F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 sz="2902">
                <a:solidFill>
                  <a:srgbClr val="F3F3F3"/>
                </a:solidFill>
              </a:rPr>
              <a:t>IsDeleted </a:t>
            </a:r>
            <a:endParaRPr sz="2902">
              <a:solidFill>
                <a:srgbClr val="F3F3F3"/>
              </a:solidFill>
            </a:endParaRPr>
          </a:p>
        </p:txBody>
      </p:sp>
      <p:pic>
        <p:nvPicPr>
          <p:cNvPr id="141" name="Google Shape;14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5800" y="1040425"/>
            <a:ext cx="3181373" cy="31813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7"/>
          <p:cNvSpPr txBox="1"/>
          <p:nvPr/>
        </p:nvSpPr>
        <p:spPr>
          <a:xfrm>
            <a:off x="2045100" y="1894650"/>
            <a:ext cx="50538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>
                <a:solidFill>
                  <a:schemeClr val="lt2"/>
                </a:solidFill>
                <a:highlight>
                  <a:schemeClr val="lt1"/>
                </a:highlight>
              </a:rPr>
              <a:t>Explicación del proyecto</a:t>
            </a:r>
            <a:r>
              <a:rPr lang="es" sz="1800">
                <a:solidFill>
                  <a:schemeClr val="lt2"/>
                </a:solidFill>
                <a:highlight>
                  <a:schemeClr val="lt1"/>
                </a:highlight>
              </a:rPr>
              <a:t>.</a:t>
            </a:r>
            <a:endParaRPr sz="1800">
              <a:solidFill>
                <a:schemeClr val="lt2"/>
              </a:solidFill>
              <a:highlight>
                <a:schemeClr val="lt1"/>
              </a:highlight>
            </a:endParaRPr>
          </a:p>
        </p:txBody>
      </p:sp>
      <p:sp>
        <p:nvSpPr>
          <p:cNvPr id="147" name="Google Shape;147;p27"/>
          <p:cNvSpPr txBox="1"/>
          <p:nvPr/>
        </p:nvSpPr>
        <p:spPr>
          <a:xfrm>
            <a:off x="4021500" y="2821050"/>
            <a:ext cx="11010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5000"/>
              <a:t>💻</a:t>
            </a:r>
            <a:endParaRPr sz="54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71825" y="1989825"/>
            <a:ext cx="1739000" cy="1739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8"/>
          <p:cNvSpPr txBox="1"/>
          <p:nvPr>
            <p:ph type="ctrTitle"/>
          </p:nvPr>
        </p:nvSpPr>
        <p:spPr>
          <a:xfrm>
            <a:off x="4801725" y="751750"/>
            <a:ext cx="3679200" cy="92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 sz="4780">
                <a:solidFill>
                  <a:srgbClr val="F3F3F3"/>
                </a:solidFill>
              </a:rPr>
              <a:t>Costes</a:t>
            </a:r>
            <a:endParaRPr sz="4780">
              <a:solidFill>
                <a:srgbClr val="F3F3F3"/>
              </a:solidFill>
            </a:endParaRPr>
          </a:p>
        </p:txBody>
      </p:sp>
      <p:pic>
        <p:nvPicPr>
          <p:cNvPr id="154" name="Google Shape;154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7325" y="320950"/>
            <a:ext cx="4069725" cy="44467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29"/>
          <p:cNvPicPr preferRelativeResize="0"/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2197900" y="458360"/>
            <a:ext cx="4334623" cy="422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02350" y="3309398"/>
            <a:ext cx="1596050" cy="149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13450" y="3170835"/>
            <a:ext cx="1544775" cy="154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66700" y="3121110"/>
            <a:ext cx="1491900" cy="149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30050" y="2968699"/>
            <a:ext cx="1491900" cy="149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118350" y="2916625"/>
            <a:ext cx="1596050" cy="159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211873" y="522850"/>
            <a:ext cx="2306675" cy="230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746149" y="3141625"/>
            <a:ext cx="1544775" cy="1544775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9"/>
          <p:cNvSpPr txBox="1"/>
          <p:nvPr/>
        </p:nvSpPr>
        <p:spPr>
          <a:xfrm>
            <a:off x="7508650" y="4394675"/>
            <a:ext cx="975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lt2"/>
                </a:solidFill>
              </a:rPr>
              <a:t>rraul10</a:t>
            </a:r>
            <a:endParaRPr sz="1800">
              <a:solidFill>
                <a:schemeClr val="lt2"/>
              </a:solidFill>
            </a:endParaRPr>
          </a:p>
        </p:txBody>
      </p:sp>
      <p:sp>
        <p:nvSpPr>
          <p:cNvPr id="168" name="Google Shape;168;p29"/>
          <p:cNvSpPr txBox="1"/>
          <p:nvPr/>
        </p:nvSpPr>
        <p:spPr>
          <a:xfrm>
            <a:off x="757400" y="4339600"/>
            <a:ext cx="1237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lt2"/>
                </a:solidFill>
              </a:rPr>
              <a:t>samucese</a:t>
            </a:r>
            <a:endParaRPr sz="1800">
              <a:solidFill>
                <a:schemeClr val="lt2"/>
              </a:solidFill>
            </a:endParaRPr>
          </a:p>
        </p:txBody>
      </p:sp>
      <p:sp>
        <p:nvSpPr>
          <p:cNvPr id="169" name="Google Shape;169;p29"/>
          <p:cNvSpPr txBox="1"/>
          <p:nvPr/>
        </p:nvSpPr>
        <p:spPr>
          <a:xfrm>
            <a:off x="3567214" y="166425"/>
            <a:ext cx="1596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lt2"/>
                </a:solidFill>
              </a:rPr>
              <a:t>javierhvicente</a:t>
            </a:r>
            <a:endParaRPr sz="1800">
              <a:solidFill>
                <a:schemeClr val="lt2"/>
              </a:solidFill>
            </a:endParaRPr>
          </a:p>
        </p:txBody>
      </p:sp>
      <p:sp>
        <p:nvSpPr>
          <p:cNvPr id="170" name="Google Shape;170;p29"/>
          <p:cNvSpPr txBox="1"/>
          <p:nvPr/>
        </p:nvSpPr>
        <p:spPr>
          <a:xfrm>
            <a:off x="1737151" y="4576400"/>
            <a:ext cx="1391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lt2"/>
                </a:solidFill>
              </a:rPr>
              <a:t>germangfc</a:t>
            </a:r>
            <a:endParaRPr sz="1800">
              <a:solidFill>
                <a:schemeClr val="lt2"/>
              </a:solidFill>
            </a:endParaRPr>
          </a:p>
        </p:txBody>
      </p:sp>
      <p:sp>
        <p:nvSpPr>
          <p:cNvPr id="171" name="Google Shape;171;p29"/>
          <p:cNvSpPr txBox="1"/>
          <p:nvPr/>
        </p:nvSpPr>
        <p:spPr>
          <a:xfrm>
            <a:off x="4404826" y="4715600"/>
            <a:ext cx="1391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lt2"/>
                </a:solidFill>
              </a:rPr>
              <a:t>alvarito304</a:t>
            </a:r>
            <a:endParaRPr sz="1800">
              <a:solidFill>
                <a:schemeClr val="lt2"/>
              </a:solidFill>
            </a:endParaRPr>
          </a:p>
        </p:txBody>
      </p:sp>
      <p:sp>
        <p:nvSpPr>
          <p:cNvPr id="172" name="Google Shape;172;p29"/>
          <p:cNvSpPr txBox="1"/>
          <p:nvPr/>
        </p:nvSpPr>
        <p:spPr>
          <a:xfrm>
            <a:off x="3128250" y="4652600"/>
            <a:ext cx="1391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lt2"/>
                </a:solidFill>
              </a:rPr>
              <a:t>diegonovi</a:t>
            </a:r>
            <a:endParaRPr sz="1800">
              <a:solidFill>
                <a:schemeClr val="lt2"/>
              </a:solidFill>
            </a:endParaRPr>
          </a:p>
        </p:txBody>
      </p:sp>
      <p:sp>
        <p:nvSpPr>
          <p:cNvPr id="173" name="Google Shape;173;p29"/>
          <p:cNvSpPr txBox="1"/>
          <p:nvPr/>
        </p:nvSpPr>
        <p:spPr>
          <a:xfrm>
            <a:off x="5746150" y="4488475"/>
            <a:ext cx="1762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lt2"/>
                </a:solidFill>
              </a:rPr>
              <a:t>tomasvaquerin</a:t>
            </a:r>
            <a:endParaRPr sz="18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725" y="2093846"/>
            <a:ext cx="3318025" cy="252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52750" y="820550"/>
            <a:ext cx="2038477" cy="2038477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98575" y="2450175"/>
            <a:ext cx="1608976" cy="181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0738" y="890885"/>
            <a:ext cx="1305804" cy="1390231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26413" y="2806390"/>
            <a:ext cx="1393050" cy="1446222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82811" y="890886"/>
            <a:ext cx="1498209" cy="1390229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08957" y="2834370"/>
            <a:ext cx="1305804" cy="13902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>
            <p:ph type="ctrTitle"/>
          </p:nvPr>
        </p:nvSpPr>
        <p:spPr>
          <a:xfrm>
            <a:off x="447500" y="2107350"/>
            <a:ext cx="5257500" cy="92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 sz="4780">
                <a:solidFill>
                  <a:srgbClr val="F3F3F3"/>
                </a:solidFill>
              </a:rPr>
              <a:t>Bases De Datos</a:t>
            </a:r>
            <a:endParaRPr sz="4780">
              <a:solidFill>
                <a:srgbClr val="F3F3F3"/>
              </a:solidFill>
            </a:endParaRPr>
          </a:p>
        </p:txBody>
      </p:sp>
      <p:pic>
        <p:nvPicPr>
          <p:cNvPr id="76" name="Google Shape;7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18201" y="1578113"/>
            <a:ext cx="2878300" cy="1987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4650" y="629825"/>
            <a:ext cx="2347750" cy="234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44650" y="2135550"/>
            <a:ext cx="2394775" cy="2662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7"/>
          <p:cNvPicPr preferRelativeResize="0"/>
          <p:nvPr/>
        </p:nvPicPr>
        <p:blipFill rotWithShape="1">
          <a:blip r:embed="rId5">
            <a:alphaModFix/>
          </a:blip>
          <a:srcRect b="0" l="0" r="61734" t="0"/>
          <a:stretch/>
        </p:blipFill>
        <p:spPr>
          <a:xfrm>
            <a:off x="6348525" y="706025"/>
            <a:ext cx="1686150" cy="147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7"/>
          <p:cNvPicPr preferRelativeResize="0"/>
          <p:nvPr/>
        </p:nvPicPr>
        <p:blipFill rotWithShape="1">
          <a:blip r:embed="rId5">
            <a:alphaModFix/>
          </a:blip>
          <a:srcRect b="0" l="43993" r="0" t="0"/>
          <a:stretch/>
        </p:blipFill>
        <p:spPr>
          <a:xfrm>
            <a:off x="6515363" y="2212625"/>
            <a:ext cx="1352475" cy="80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74950" y="1274713"/>
            <a:ext cx="2594076" cy="2594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1125" y="1965412"/>
            <a:ext cx="1212677" cy="1212677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9"/>
          <p:cNvSpPr txBox="1"/>
          <p:nvPr>
            <p:ph type="ctrTitle"/>
          </p:nvPr>
        </p:nvSpPr>
        <p:spPr>
          <a:xfrm>
            <a:off x="2570350" y="2107350"/>
            <a:ext cx="5257500" cy="92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 sz="4780">
                <a:solidFill>
                  <a:srgbClr val="F3F3F3"/>
                </a:solidFill>
              </a:rPr>
              <a:t>WebSocket</a:t>
            </a:r>
            <a:endParaRPr sz="4780">
              <a:solidFill>
                <a:srgbClr val="F3F3F3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825" y="71275"/>
            <a:ext cx="2170350" cy="217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00625" y="469375"/>
            <a:ext cx="1721949" cy="1721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92225" y="3055624"/>
            <a:ext cx="2048650" cy="204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77338" y="3055625"/>
            <a:ext cx="1852550" cy="185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773325" y="590275"/>
            <a:ext cx="1651348" cy="16513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2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358600" y="2571750"/>
            <a:ext cx="1721949" cy="17219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1"/>
          <p:cNvSpPr txBox="1"/>
          <p:nvPr>
            <p:ph type="ctrTitle"/>
          </p:nvPr>
        </p:nvSpPr>
        <p:spPr>
          <a:xfrm>
            <a:off x="-685500" y="877650"/>
            <a:ext cx="5257500" cy="338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rPr lang="es" sz="4780">
                <a:solidFill>
                  <a:srgbClr val="F3F3F3"/>
                </a:solidFill>
              </a:rPr>
              <a:t>Dni</a:t>
            </a:r>
            <a:endParaRPr sz="4780">
              <a:solidFill>
                <a:srgbClr val="F3F3F3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rPr lang="es" sz="4780">
                <a:solidFill>
                  <a:srgbClr val="F3F3F3"/>
                </a:solidFill>
              </a:rPr>
              <a:t>Nombre</a:t>
            </a:r>
            <a:endParaRPr sz="4780">
              <a:solidFill>
                <a:srgbClr val="F3F3F3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rPr lang="es" sz="4780">
                <a:solidFill>
                  <a:srgbClr val="F3F3F3"/>
                </a:solidFill>
              </a:rPr>
              <a:t>Contraseña</a:t>
            </a:r>
            <a:endParaRPr sz="4780">
              <a:solidFill>
                <a:srgbClr val="F3F3F3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rPr lang="es" sz="4780">
                <a:solidFill>
                  <a:srgbClr val="F3F3F3"/>
                </a:solidFill>
              </a:rPr>
              <a:t>Create</a:t>
            </a:r>
            <a:br>
              <a:rPr lang="es" sz="4780">
                <a:solidFill>
                  <a:srgbClr val="F3F3F3"/>
                </a:solidFill>
              </a:rPr>
            </a:br>
            <a:r>
              <a:rPr lang="es" sz="4780">
                <a:solidFill>
                  <a:srgbClr val="F3F3F3"/>
                </a:solidFill>
              </a:rPr>
              <a:t>Update</a:t>
            </a:r>
            <a:endParaRPr sz="4780">
              <a:solidFill>
                <a:srgbClr val="F3F3F3"/>
              </a:solidFill>
            </a:endParaRPr>
          </a:p>
        </p:txBody>
      </p:sp>
      <p:pic>
        <p:nvPicPr>
          <p:cNvPr id="111" name="Google Shape;11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9025" y="877650"/>
            <a:ext cx="3388200" cy="338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